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0" r:id="rId5"/>
    <p:sldId id="266" r:id="rId6"/>
    <p:sldId id="267" r:id="rId7"/>
    <p:sldId id="268" r:id="rId8"/>
    <p:sldId id="269" r:id="rId9"/>
    <p:sldId id="260" r:id="rId10"/>
    <p:sldId id="265" r:id="rId11"/>
    <p:sldId id="273" r:id="rId12"/>
    <p:sldId id="276" r:id="rId13"/>
    <p:sldId id="271" r:id="rId14"/>
    <p:sldId id="277" r:id="rId15"/>
    <p:sldId id="272" r:id="rId16"/>
    <p:sldId id="275" r:id="rId17"/>
    <p:sldId id="261" r:id="rId18"/>
    <p:sldId id="259" r:id="rId19"/>
    <p:sldId id="262" r:id="rId20"/>
    <p:sldId id="263" r:id="rId21"/>
    <p:sldId id="258" r:id="rId22"/>
    <p:sldId id="274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10690B-136E-4E07-8F7C-7DA579C1701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8FC251-1DD6-4A54-A15B-49744132F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8&amp;uinfo=ww-1263-wh-705-fw-1038-fh-499-pd-1&amp;p=8&amp;text=%D0%BA%D1%80%D0%B0%D1%81%D0%B8%D0%B2%D1%8B%D0%B5%20%D0%BA%D0%B0%D1%80%D1%82%D0%B8%D0%BD%D0%BA%D0%B8%20%D0%BE%20%D1%81%D1%87%D0%B0%D1%81%D1%82%D1%8C%D0%B5&amp;noreask=1&amp;pos=268&amp;rpt=simage&amp;lr=62&amp;img_url=http://img1.liveinternet.ru/images/attach/c/0/38/355/38355935_0031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jukki\&#1056;&#1072;&#1073;&#1086;&#1095;&#1080;&#1081;%20&#1089;&#1090;&#1086;&#1083;\&#1056;&#1072;&#1073;&#1086;&#1090;&#1072;%202014\&#1056;&#1072;&#1079;&#1088;&#1072;&#1073;&#1086;&#1090;&#1082;&#1080;%207\&#1050;&#1086;&#1083;&#1087;&#1080;&#1082;&#1086;&#1074;&#1072;%20&#1053;.&#1050;\&#1050;&#1086;&#1083;&#1087;&#1080;&#1082;&#1086;&#1074;&#1072;_&#1050;&#1083;&#1102;&#1095;&#1077;&#1074;&#1099;&#1077;_&#1082;&#1086;&#1084;&#1087;&#1077;&#1090;&#1077;&#1085;&#1090;&#1085;&#1086;&#1089;&#1090;&#1080;\&#1044;&#1074;&#1072;_&#1073;&#1088;&#1072;&#1090;&#1072;_&#1076;&#1083;&#1103;_&#1091;&#1088;&#1086;&#1082;&#1072;\&#1063;&#1072;&#1081;&#1082;&#1086;&#1074;&#1089;&#1082;&#1080;&#1081;%20&#1057;&#1087;&#1103;&#1097;&#1072;&#1103;%20&#1082;&#1088;&#1072;&#1089;&#1072;&#1074;&#1080;&#1094;&#1072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5&amp;text=%D0%BA%D1%80%D0%B0%D1%81%D0%B8%D0%B2%D1%8B%D0%B5%20%D0%BA%D0%B0%D1%80%D1%82%D0%B8%D0%BD%D0%BA%D0%B8%20%D0%BE%20%D0%BF%D1%83%D1%82%D0%B5%D1%88%D0%B5%D1%81%D1%82%D0%B2%D0%B8%D0%B8&amp;fp=5&amp;pos=174&amp;uinfo=ww-1263-wh-705-fw-1038-fh-499-pd-1&amp;rpt=simage&amp;img_url=http://img-fotki.yandex.ru/get/6621/66736610.84/0_8196c_a59f6823_X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4&amp;uinfo=ww-1263-wh-705-fw-1038-fh-499-pd-1&amp;p=4&amp;text=%D0%BA%D1%80%D0%B0%D1%81%D0%B8%D0%B2%D1%8B%D0%B5%20%D0%BA%D0%B0%D1%80%D1%82%D0%B8%D0%BD%D0%BA%D0%B8%20%D0%BE%20%D1%81%D1%87%D0%B0%D1%81%D1%82%D1%8C%D0%B5&amp;noreask=1&amp;pos=139&amp;rpt=simage&amp;lr=62&amp;img_url=http://byaki.net/uploads/posts/2007-10/1193341028_5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mages.yandex.ru/yandsearch?source=wiz&amp;fp=7&amp;uinfo=ww-1263-wh-705-fw-1038-fh-499-pd-1&amp;p=7&amp;text=%D0%BA%D1%80%D0%B0%D1%81%D0%B8%D0%B2%D1%8B%D0%B5%20%D0%BA%D0%B0%D1%80%D1%82%D0%B8%D0%BD%D0%BA%D0%B8%20%D0%BE%20%D1%81%D1%87%D0%B0%D1%81%D1%82%D1%8C%D0%B5&amp;noreask=1&amp;pos=210&amp;rpt=simage&amp;lr=62&amp;img_url=http://static3.babysfera.ru/2/6/b/a/20071673.m.jpe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mages.yandex.ru/yandsearch?p=5&amp;text=%D0%9A%D0%B0%D1%80%D1%82%D0%B8%D0%BD%D0%BA%D0%B8%20%D0%B8%D1%81%D0%BA%D0%B0%D1%82%D1%8C%20%D0%B1%D0%BE%D0%BB%D1%8C%D1%88%D0%B5%D0%B3%D0%BE%20%D1%81%D1%87%D0%B0%D1%81%D1%82%D1%8C%D1%8F,%20%D0%BC%D0%B0%D0%BB%D0%BE%D0%B5%20%D0%BF%D0%BE%D1%82%D0%B5%D1%80%D1%8F%D1%82%D1%8C&amp;fp=5&amp;pos=179&amp;uinfo=ww-1263-wh-705-fw-1038-fh-499-pd-1&amp;rpt=simage&amp;img_url=http://img0.liveinternet.ru/images/attach/c/1/63/894/63894813_EL4dkDnshs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9A%D0%B0%D1%80%D1%82%D0%B8%D0%BD%D0%BA%D0%B8%20%D1%81%D0%B8%D0%BD%D0%B8%D1%86%D1%8B%20%D0%B8%20%D0%B6%D1%83%D1%80%D0%B0%D0%B2%D0%BB%D1%8F&amp;img_url=http://www.myjulia.ru/data/cache/2009/03/30/65099_9261-800x600.jpg&amp;pos=0&amp;rpt=simage&amp;lr=62&amp;noreask=1&amp;source=wi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source=wiz&amp;fp=5&amp;uinfo=ww-1263-wh-705-fw-1038-fh-499-pd-1&amp;p=5&amp;text=%D0%9A%D0%B0%D1%80%D1%82%D0%B8%D0%BD%D0%BA%D0%B8%20%D1%81%D0%B8%D0%BD%D0%B8%D1%86%D1%8B%20%D0%B8%20%D0%B6%D1%83%D1%80%D0%B0%D0%B2%D0%BB%D1%8F&amp;noreask=1&amp;pos=158&amp;rpt=simage&amp;lr=62&amp;img_url=http://stat17.privet.ru/lr/092a7cb7201e5d9e10daf58af72e323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9&amp;text=%D0%9A%D0%B0%D1%80%D1%82%D0%B8%D0%BD%D0%BA%D0%B8%20%D0%B8%D1%81%D0%BA%D0%B0%D1%82%D1%8C%20%D0%B2%D0%BE%D0%BB%D0%BA%D0%BE%D0%B2%20%D0%B1%D0%BE%D1%8F%D1%82%D1%8C%D1%81%D1%8F%20%D0%B2%20%D0%BB%D0%B5%D1%81%20%D0%BD%D0%B5%20%D1%85%D0%BE%D0%B4%D0%B8%D1%82%D1%8C&amp;fp=9&amp;pos=277&amp;uinfo=ww-1263-wh-705-fw-1038-fh-499-pd-1&amp;rpt=simage&amp;img_url=http://i068.radikal.ru/1112/fb/89b9746ee206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p=2&amp;text=%D0%9A%D0%B0%D1%80%D1%82%D0%B8%D0%BD%D0%BA%D0%B8%20%D0%B8%D1%81%D0%BA%D0%B0%D1%82%D1%8C%20%D0%BF%D0%BE%D0%B4%20%D0%BB%D0%B5%D0%B6%D0%B0%D1%87%D0%B8%D0%B9%20%D0%BA%D0%B0%D0%BC%D0%B5%D0%BD%D1%8C%20%D0%B2%D0%BE%D0%B4%D0%B0%20%D0%BD%D0%B5%20%D1%82%D0%B5%D1%87%D0%B5%D1%82&amp;fp=2&amp;pos=84&amp;uinfo=ww-1263-wh-705-fw-1038-fh-499-pd-1&amp;rpt=simage&amp;img_url=http://s5.goodfon.ru/wallpaper/previews/324289-n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text=%D0%9A%D0%B0%D1%80%D1%82%D0%B8%D0%BD%D0%BA%D0%B8%20%D0%B8%D1%81%D0%BA%D0%B0%D1%82%D1%8C%20%D0%B1%D0%BE%D0%BB%D1%8C%D1%88%D0%B5%D0%B3%D0%BE%20%D1%81%D1%87%D0%B0%D1%81%D1%82%D1%8C%D1%8F,%20%D0%BC%D0%B0%D0%BB%D0%BE%D0%B5%20%D0%BF%D0%BE%D1%82%D0%B5%D1%80%D1%8F%D1%82%D1%8C&amp;fp=0&amp;pos=25&amp;uinfo=ww-1263-wh-705-fw-1038-fh-499-pd-1&amp;rpt=simage&amp;img_url=http://www.whyislam.ru/wp-content/uploads/2008/10/happy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fp=7&amp;uinfo=ww-1263-wh-705-fw-1038-fh-499-pd-1&amp;p=7&amp;text=%D0%BA%D1%80%D0%B0%D1%81%D0%B8%D0%B2%D1%8B%D0%B5%20%D0%BA%D0%B0%D1%80%D1%82%D0%B8%D0%BD%D0%BA%D0%B8%20%D0%BE%20%D1%81%D1%87%D0%B0%D1%81%D1%82%D1%8C%D0%B5&amp;noreask=1&amp;pos=237&amp;rpt=simage&amp;lr=62&amp;img_url=http://i.i.ua/photo/images/blog/9/6/3763169_134a399d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2&amp;uinfo=ww-1263-wh-705-fw-1038-fh-499-pd-1&amp;p=2&amp;text=%D0%BA%D1%80%D0%B0%D1%81%D0%B8%D0%B2%D1%8B%D0%B5%20%D0%BA%D0%B0%D1%80%D1%82%D0%B8%D0%BD%D0%BA%D0%B8%20%D0%BE%20%D1%81%D1%87%D0%B0%D1%81%D1%82%D1%8C%D0%B5&amp;noreask=1&amp;pos=75&amp;rpt=simage&amp;lr=62&amp;img_url=http://www.artleo.com/pic/201204/2560x1600/artleo.com-2282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3&amp;uinfo=ww-1263-wh-705-fw-1038-fh-499-pd-1&amp;p=3&amp;text=%D0%BA%D1%80%D0%B0%D1%81%D0%B8%D0%B2%D1%8B%D0%B5%20%D0%BA%D0%B0%D1%80%D1%82%D0%B8%D0%BD%D0%BA%D0%B8%20%D0%BE%20%D1%81%D1%87%D0%B0%D1%81%D1%82%D1%8C%D0%B5&amp;noreask=1&amp;pos=102&amp;rpt=simage&amp;lr=62&amp;img_url=http://www.ellf.ru/uploads/posts/2012-02/thumbs/1329255407_donald_zolan_26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mages.yandex.ru/yandsearch?source=wiz&amp;fp=7&amp;uinfo=ww-1263-wh-705-fw-1038-fh-499-pd-1&amp;p=7&amp;text=%D0%BA%D1%80%D0%B0%D1%81%D0%B8%D0%B2%D1%8B%D0%B5%20%D0%BA%D0%B0%D1%80%D1%82%D0%B8%D0%BD%D0%BA%D0%B8%20%D0%BE%20%D1%81%D1%87%D0%B0%D1%81%D1%82%D1%8C%D0%B5&amp;noreask=1&amp;pos=210&amp;rpt=simage&amp;lr=62&amp;img_url=http://static3.babysfera.ru/2/6/b/a/20071673.m.jpe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mages.yandex.ru/yandsearch?source=wiz&amp;fp=7&amp;uinfo=ww-1263-wh-705-fw-1038-fh-499-pd-1&amp;p=7&amp;text=%D0%BA%D1%80%D0%B0%D1%81%D0%B8%D0%B2%D1%8B%D0%B5%20%D0%BA%D0%B0%D1%80%D1%82%D0%B8%D0%BD%D0%BA%D0%B8%20%D0%BE%20%D1%81%D1%87%D0%B0%D1%81%D1%82%D1%8C%D0%B5&amp;noreask=1&amp;pos=210&amp;rpt=simage&amp;lr=62&amp;img_url=http://static3.babysfera.ru/2/6/b/a/20071673.m.jpe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2&amp;uinfo=ww-1263-wh-705-fw-1038-fh-499-pd-1&amp;p=2&amp;text=%D0%BA%D1%80%D0%B0%D1%81%D0%B8%D0%B2%D1%8B%D0%B5%20%D0%BA%D0%B0%D1%80%D1%82%D0%B8%D0%BD%D0%BA%D0%B8%20%D0%BE%20%D1%81%D1%87%D0%B0%D1%81%D1%82%D1%8C%D0%B5&amp;noreask=1&amp;pos=73&amp;rpt=simage&amp;lr=62&amp;img_url=http://i038.radikal.ru/1306/32/d7618a33901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ges.yandex.ru/yandsearch?text=%D0%9A%D0%B0%D1%80%D1%82%D0%B8%D0%BD%D0%BA%D0%B8%20%D0%B8%D1%81%D0%BA%D0%B0%D1%82%D1%8C%20%D0%B1%D0%BE%D0%BB%D1%8C%D1%88%D0%B5%D0%B3%D0%BE%20%D1%81%D1%87%D0%B0%D1%81%D1%82%D1%8C%D1%8F,%20%D0%BC%D0%B0%D0%BB%D0%BE%D0%B5%20%D0%BF%D0%BE%D1%82%D0%B5%D1%80%D1%8F%D1%82%D1%8C&amp;fp=0&amp;pos=12&amp;uinfo=ww-1263-wh-705-fw-1038-fh-499-pd-1&amp;rpt=simage&amp;img_url=http://sekretyuspehov.com/wp-content/uploads/2011/07/2476783-300x16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3600" i="1" dirty="0"/>
              <a:t>Сейчас я начну учиться.</a:t>
            </a:r>
            <a:endParaRPr lang="ru-RU" sz="3600" dirty="0"/>
          </a:p>
          <a:p>
            <a:pPr lvl="0" fontAlgn="base"/>
            <a:r>
              <a:rPr lang="ru-RU" sz="3600" i="1" dirty="0"/>
              <a:t>Я радуюсь этому.</a:t>
            </a:r>
            <a:endParaRPr lang="ru-RU" sz="3600" dirty="0" smtClean="0">
              <a:effectLst/>
            </a:endParaRPr>
          </a:p>
          <a:p>
            <a:pPr lvl="0" fontAlgn="base"/>
            <a:r>
              <a:rPr lang="ru-RU" sz="3600" i="1" dirty="0"/>
              <a:t>Внимание моё растёт.</a:t>
            </a:r>
            <a:endParaRPr lang="ru-RU" sz="3600" dirty="0" smtClean="0">
              <a:effectLst/>
            </a:endParaRPr>
          </a:p>
          <a:p>
            <a:pPr lvl="0" fontAlgn="base"/>
            <a:r>
              <a:rPr lang="ru-RU" sz="3600" i="1" dirty="0"/>
              <a:t>Память моя крепка.</a:t>
            </a:r>
            <a:endParaRPr lang="ru-RU" sz="3600" dirty="0" smtClean="0">
              <a:effectLst/>
            </a:endParaRPr>
          </a:p>
          <a:p>
            <a:pPr lvl="0" fontAlgn="base"/>
            <a:r>
              <a:rPr lang="ru-RU" sz="3600" i="1" dirty="0"/>
              <a:t>Голова мыслит ясно.</a:t>
            </a:r>
            <a:endParaRPr lang="ru-RU" sz="3600" dirty="0"/>
          </a:p>
          <a:p>
            <a:pPr lvl="0" fontAlgn="base"/>
            <a:r>
              <a:rPr lang="ru-RU" sz="3600" i="1" dirty="0"/>
              <a:t>Я хочу учиться.</a:t>
            </a:r>
            <a:endParaRPr lang="ru-RU" sz="3600" dirty="0" smtClean="0">
              <a:effectLst/>
            </a:endParaRPr>
          </a:p>
          <a:p>
            <a:pPr lvl="0" fontAlgn="base"/>
            <a:r>
              <a:rPr lang="ru-RU" sz="3600" i="1" dirty="0"/>
              <a:t>Я очень хочу учиться.</a:t>
            </a:r>
            <a:endParaRPr lang="ru-RU" sz="3600" dirty="0" smtClean="0">
              <a:effectLst/>
            </a:endParaRPr>
          </a:p>
          <a:p>
            <a:pPr lvl="0" fontAlgn="base"/>
            <a:r>
              <a:rPr lang="ru-RU" sz="3600" i="1" dirty="0"/>
              <a:t>Я готов к работе. </a:t>
            </a:r>
            <a:endParaRPr lang="ru-RU" sz="3600" i="1" dirty="0" smtClean="0"/>
          </a:p>
          <a:p>
            <a:pPr lvl="0" fontAlgn="base"/>
            <a:r>
              <a:rPr lang="ru-RU" sz="3600" i="1" dirty="0" smtClean="0"/>
              <a:t>Я </a:t>
            </a:r>
            <a:r>
              <a:rPr lang="ru-RU" sz="3600" i="1" dirty="0"/>
              <a:t>работаю.</a:t>
            </a:r>
            <a:endParaRPr lang="ru-RU" sz="3600" dirty="0" smtClean="0">
              <a:effectLst/>
            </a:endParaRPr>
          </a:p>
          <a:p>
            <a:r>
              <a:rPr lang="ru-RU" sz="3600" dirty="0"/>
              <a:t> </a:t>
            </a:r>
          </a:p>
        </p:txBody>
      </p:sp>
      <p:pic>
        <p:nvPicPr>
          <p:cNvPr id="12290" name="Picture 2" descr="http://stat17.privet.ru/lr/091546c21154b05bea7da292a7c8cf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586" y="620688"/>
            <a:ext cx="3395385" cy="4155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Чайковский Спящая красав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24" y="52149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899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237205"/>
            <a:ext cx="41810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Два брата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F:\два брата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236" y="1268761"/>
            <a:ext cx="6453100" cy="5591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362313"/>
            <a:ext cx="698376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851" y="5589240"/>
            <a:ext cx="441338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Л. Толстой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24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Изображение 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1" y="0"/>
            <a:ext cx="9076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8390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7023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/>
              <a:t>Путешествие камень </a:t>
            </a:r>
          </a:p>
          <a:p>
            <a:r>
              <a:rPr lang="ru-RU" sz="4000" b="1" dirty="0" smtClean="0"/>
              <a:t>надпись </a:t>
            </a:r>
          </a:p>
          <a:p>
            <a:r>
              <a:rPr lang="ru-RU" sz="4000" b="1" dirty="0" smtClean="0"/>
              <a:t>пошел </a:t>
            </a:r>
          </a:p>
          <a:p>
            <a:r>
              <a:rPr lang="ru-RU" sz="4000" b="1" dirty="0" smtClean="0"/>
              <a:t>остался царствовал </a:t>
            </a:r>
          </a:p>
          <a:p>
            <a:r>
              <a:rPr lang="ru-RU" sz="4000" b="1" dirty="0" smtClean="0"/>
              <a:t>жил </a:t>
            </a:r>
            <a:r>
              <a:rPr lang="ru-RU" sz="4000" b="1" dirty="0"/>
              <a:t>в деревне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45796" y="836712"/>
            <a:ext cx="645240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Ключевые слова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http://www.anywalls.com/download.php?file=201211/640x480/anywalls.com-497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133" y="1825900"/>
            <a:ext cx="5829300" cy="4371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020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58957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♦</a:t>
            </a:r>
            <a:r>
              <a:rPr lang="ru-RU" altLang="ru-RU" sz="4000" dirty="0" smtClean="0">
                <a:solidFill>
                  <a:srgbClr val="000000"/>
                </a:solidFill>
              </a:rPr>
              <a:t>Подле-</a:t>
            </a:r>
            <a:r>
              <a:rPr lang="ru-RU" altLang="ru-RU" sz="4000" b="1" i="1" dirty="0" smtClean="0">
                <a:solidFill>
                  <a:srgbClr val="0070C0"/>
                </a:solidFill>
              </a:rPr>
              <a:t>возле (около).</a:t>
            </a:r>
          </a:p>
          <a:p>
            <a:pPr algn="ctr"/>
            <a:r>
              <a:rPr lang="ru-RU" altLang="ru-RU" sz="4000" dirty="0" smtClean="0">
                <a:solidFill>
                  <a:srgbClr val="000000"/>
                </a:solidFill>
              </a:rPr>
              <a:t> 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♦ </a:t>
            </a:r>
            <a:r>
              <a:rPr lang="ru-RU" altLang="ru-RU" sz="4000" dirty="0" smtClean="0">
                <a:solidFill>
                  <a:srgbClr val="000000"/>
                </a:solidFill>
              </a:rPr>
              <a:t>Беги без оглядки-</a:t>
            </a:r>
            <a:r>
              <a:rPr lang="ru-RU" altLang="ru-RU" sz="4000" b="1" i="1" dirty="0" smtClean="0">
                <a:solidFill>
                  <a:srgbClr val="0070C0"/>
                </a:solidFill>
              </a:rPr>
              <a:t>очень быстро.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88423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♦ </a:t>
            </a:r>
            <a:r>
              <a:rPr lang="ru-RU" altLang="ru-RU" sz="4000" b="1" i="1" dirty="0" smtClean="0">
                <a:solidFill>
                  <a:srgbClr val="000000"/>
                </a:solidFill>
              </a:rPr>
              <a:t>Написано на</a:t>
            </a:r>
            <a:r>
              <a:rPr lang="ru-RU" altLang="ru-RU" sz="4000" i="1" dirty="0" smtClean="0"/>
              <a:t> </a:t>
            </a:r>
            <a:r>
              <a:rPr lang="ru-RU" altLang="ru-RU" sz="4000" b="1" dirty="0" smtClean="0">
                <a:solidFill>
                  <a:srgbClr val="000000"/>
                </a:solidFill>
              </a:rPr>
              <a:t>смех </a:t>
            </a:r>
            <a:r>
              <a:rPr lang="ru-RU" altLang="ru-RU" sz="4000" b="1" i="1" dirty="0" smtClean="0">
                <a:solidFill>
                  <a:srgbClr val="0070C0"/>
                </a:solidFill>
              </a:rPr>
              <a:t>- ради шутки.</a:t>
            </a:r>
          </a:p>
          <a:p>
            <a:pPr>
              <a:lnSpc>
                <a:spcPct val="90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♦ </a:t>
            </a:r>
            <a:r>
              <a:rPr lang="ru-RU" altLang="ru-RU" sz="4000" b="1" i="1" dirty="0" smtClean="0">
                <a:solidFill>
                  <a:srgbClr val="000000"/>
                </a:solidFill>
              </a:rPr>
              <a:t>Пропадем</a:t>
            </a:r>
            <a:r>
              <a:rPr lang="ru-RU" altLang="ru-RU" sz="4000" b="1" i="1" dirty="0" smtClean="0"/>
              <a:t> </a:t>
            </a:r>
            <a:r>
              <a:rPr lang="ru-RU" altLang="ru-RU" sz="4000" b="1" i="1" dirty="0" smtClean="0">
                <a:solidFill>
                  <a:srgbClr val="000000"/>
                </a:solidFill>
              </a:rPr>
              <a:t>ни за что-</a:t>
            </a:r>
            <a:r>
              <a:rPr lang="ru-RU" altLang="ru-RU" sz="4000" i="1" dirty="0" smtClean="0"/>
              <a:t> </a:t>
            </a:r>
            <a:r>
              <a:rPr lang="ru-RU" altLang="ru-RU" sz="4000" b="1" i="1" dirty="0" smtClean="0">
                <a:solidFill>
                  <a:srgbClr val="0070C0"/>
                </a:solidFill>
              </a:rPr>
              <a:t>пропадем напрасно</a:t>
            </a:r>
          </a:p>
          <a:p>
            <a:pPr>
              <a:lnSpc>
                <a:spcPct val="90000"/>
              </a:lnSpc>
            </a:pPr>
            <a:r>
              <a:rPr lang="ru-RU" altLang="ru-RU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♦ </a:t>
            </a:r>
            <a:r>
              <a:rPr lang="ru-RU" altLang="ru-RU" sz="4000" b="1" i="1" dirty="0" smtClean="0">
                <a:solidFill>
                  <a:srgbClr val="000000"/>
                </a:solidFill>
              </a:rPr>
              <a:t>Останемся ни при чем -</a:t>
            </a:r>
            <a:r>
              <a:rPr lang="ru-RU" altLang="ru-RU" sz="4000" b="1" i="1" dirty="0" smtClean="0">
                <a:solidFill>
                  <a:srgbClr val="0070C0"/>
                </a:solidFill>
              </a:rPr>
              <a:t>останемся ни с чем.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37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писано </a:t>
            </a:r>
            <a:r>
              <a:rPr lang="ru-RU" sz="3600" dirty="0"/>
              <a:t>- </a:t>
            </a:r>
            <a:r>
              <a:rPr lang="ru-RU" sz="3600" u="sng" dirty="0" smtClean="0"/>
              <a:t>________</a:t>
            </a:r>
            <a:r>
              <a:rPr lang="ru-RU" sz="3600" dirty="0" smtClean="0">
                <a:solidFill>
                  <a:srgbClr val="0070C0"/>
                </a:solidFill>
              </a:rPr>
              <a:t>написано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меньшой </a:t>
            </a:r>
            <a:r>
              <a:rPr lang="ru-RU" sz="3600" dirty="0"/>
              <a:t>- </a:t>
            </a:r>
            <a:r>
              <a:rPr lang="ru-RU" sz="3600" u="sng" dirty="0" smtClean="0"/>
              <a:t>______</a:t>
            </a:r>
            <a:r>
              <a:rPr lang="ru-RU" sz="3600" dirty="0" smtClean="0">
                <a:solidFill>
                  <a:srgbClr val="0070C0"/>
                </a:solidFill>
              </a:rPr>
              <a:t>младший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пошёл </a:t>
            </a:r>
            <a:r>
              <a:rPr lang="ru-RU" sz="3600" dirty="0"/>
              <a:t>странствовать - </a:t>
            </a:r>
            <a:r>
              <a:rPr lang="ru-RU" sz="3600" dirty="0" smtClean="0">
                <a:solidFill>
                  <a:srgbClr val="0070C0"/>
                </a:solidFill>
              </a:rPr>
              <a:t>путешествовать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/>
              <a:t>задерёт - </a:t>
            </a:r>
            <a:r>
              <a:rPr lang="ru-RU" sz="3600" dirty="0" smtClean="0"/>
              <a:t>________</a:t>
            </a:r>
            <a:r>
              <a:rPr lang="ru-RU" sz="3600" dirty="0" smtClean="0">
                <a:solidFill>
                  <a:srgbClr val="0070C0"/>
                </a:solidFill>
              </a:rPr>
              <a:t>разорвёт</a:t>
            </a:r>
            <a:r>
              <a:rPr lang="ru-RU" sz="3600" dirty="0">
                <a:solidFill>
                  <a:srgbClr val="0070C0"/>
                </a:solidFill>
              </a:rPr>
              <a:t>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помянуть - </a:t>
            </a:r>
            <a:r>
              <a:rPr lang="ru-RU" sz="3600" dirty="0" smtClean="0"/>
              <a:t>____</a:t>
            </a:r>
            <a:r>
              <a:rPr lang="ru-RU" sz="3600" dirty="0" smtClean="0">
                <a:solidFill>
                  <a:srgbClr val="0070C0"/>
                </a:solidFill>
              </a:rPr>
              <a:t>вспомнить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хошь</a:t>
            </a:r>
            <a:r>
              <a:rPr lang="ru-RU" sz="3600" dirty="0"/>
              <a:t> - </a:t>
            </a:r>
            <a:r>
              <a:rPr lang="ru-RU" sz="3600" dirty="0" smtClean="0"/>
              <a:t>________</a:t>
            </a:r>
            <a:r>
              <a:rPr lang="ru-RU" sz="3600" dirty="0" smtClean="0">
                <a:solidFill>
                  <a:srgbClr val="0070C0"/>
                </a:solidFill>
              </a:rPr>
              <a:t>хочешь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не сули - </a:t>
            </a:r>
            <a:r>
              <a:rPr lang="ru-RU" sz="3600" dirty="0" smtClean="0"/>
              <a:t>______</a:t>
            </a:r>
            <a:r>
              <a:rPr lang="ru-RU" sz="3600" dirty="0" smtClean="0">
                <a:solidFill>
                  <a:srgbClr val="0070C0"/>
                </a:solidFill>
              </a:rPr>
              <a:t>не </a:t>
            </a:r>
            <a:r>
              <a:rPr lang="ru-RU" sz="3600" dirty="0">
                <a:solidFill>
                  <a:srgbClr val="0070C0"/>
                </a:solidFill>
              </a:rPr>
              <a:t>обещай</a:t>
            </a:r>
          </a:p>
        </p:txBody>
      </p:sp>
      <p:pic>
        <p:nvPicPr>
          <p:cNvPr id="17410" name="Picture 2" descr="http://www.educdz.me/montada/imgcache/166865.imgcach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3706"/>
            <a:ext cx="3960440" cy="297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96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8261742"/>
              </p:ext>
            </p:extLst>
          </p:nvPr>
        </p:nvGraphicFramePr>
        <p:xfrm>
          <a:off x="-684584" y="1673256"/>
          <a:ext cx="11231069" cy="5184000"/>
        </p:xfrm>
        <a:graphic>
          <a:graphicData uri="http://schemas.openxmlformats.org/presentationml/2006/ole">
            <p:oleObj spid="_x0000_s7187" name="Документ" r:id="rId3" imgW="6172927" imgH="2168132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821883"/>
            <a:ext cx="6561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Характеристика братьев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53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025" y="40466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Вывод: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 smtClean="0"/>
              <a:t>●Л</a:t>
            </a:r>
            <a:r>
              <a:rPr lang="ru-RU" sz="3200" dirty="0"/>
              <a:t>. Н. Толстой был убежден, что каждый человек приходит в этот мир для счастья, но приходит к нему </a:t>
            </a:r>
            <a:r>
              <a:rPr lang="ru-RU" sz="3200" dirty="0" smtClean="0"/>
              <a:t>по-своему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проживает </a:t>
            </a:r>
            <a:r>
              <a:rPr lang="ru-RU" sz="3200" dirty="0"/>
              <a:t>свою жизнь так, как считает нужным. </a:t>
            </a:r>
            <a:endParaRPr lang="ru-RU" sz="3200" dirty="0" smtClean="0"/>
          </a:p>
          <a:p>
            <a:r>
              <a:rPr lang="ru-RU" sz="3200" dirty="0"/>
              <a:t>● </a:t>
            </a:r>
            <a:r>
              <a:rPr lang="ru-RU" sz="3200" dirty="0" smtClean="0"/>
              <a:t>Каждый </a:t>
            </a:r>
            <a:r>
              <a:rPr lang="ru-RU" sz="3200" dirty="0"/>
              <a:t>человек имеет право выбора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● Можно </a:t>
            </a:r>
            <a:r>
              <a:rPr lang="ru-RU" sz="3200" dirty="0"/>
              <a:t>прожить скромно и тихо, только ради себя или с пользой для других, как Л. Н. Толстой. </a:t>
            </a:r>
            <a:endParaRPr lang="ru-RU" sz="3200" dirty="0" smtClean="0"/>
          </a:p>
          <a:p>
            <a:r>
              <a:rPr lang="ru-RU" sz="3200" dirty="0"/>
              <a:t>● </a:t>
            </a:r>
            <a:r>
              <a:rPr lang="ru-RU" sz="3200" dirty="0" smtClean="0"/>
              <a:t>Он </a:t>
            </a:r>
            <a:r>
              <a:rPr lang="ru-RU" sz="3200" dirty="0"/>
              <a:t>учил людей понимать жизнь и бороться за свое счастье.</a:t>
            </a:r>
          </a:p>
        </p:txBody>
      </p:sp>
      <p:pic>
        <p:nvPicPr>
          <p:cNvPr id="4" name="Picture 2" descr="http://cs306412.userapi.com/v306412487/3d3d/3gyIrxVwW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7739" y="4683733"/>
            <a:ext cx="1956261" cy="22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57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20.privet.ru/lr/0b2436a7f8cca3bd8daa19277864b1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362900" cy="60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264058"/>
            <a:ext cx="73003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«Искать большего счастья,</a:t>
            </a:r>
          </a:p>
          <a:p>
            <a:r>
              <a:rPr lang="ru-RU" sz="4400" dirty="0" smtClean="0"/>
              <a:t> малое потерять».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215313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italnya.ru/upload/384/588546478189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18" y="3645023"/>
            <a:ext cx="4114890" cy="320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17.privet.ru/lr/092a7cb7201e5d9e10daf58af72e32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655" y="188639"/>
            <a:ext cx="4044294" cy="2998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164" y="2309486"/>
            <a:ext cx="4626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«Не сули журавля 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в небе,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71458" y="2971205"/>
            <a:ext cx="540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а</a:t>
            </a:r>
            <a:r>
              <a:rPr lang="ru-RU" sz="4000" dirty="0" smtClean="0"/>
              <a:t> дай синицу в руки».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11723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068.radikal.ru/1112/fb/89b9746ee2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1"/>
            <a:ext cx="6408712" cy="5142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259286"/>
            <a:ext cx="4881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«Волков бояться, </a:t>
            </a:r>
          </a:p>
          <a:p>
            <a:r>
              <a:rPr lang="ru-RU" sz="4400" dirty="0" smtClean="0"/>
              <a:t>в лес не ходить</a:t>
            </a:r>
            <a:r>
              <a:rPr lang="ru-RU" sz="4400" dirty="0" smtClean="0"/>
              <a:t>»</a:t>
            </a:r>
            <a:r>
              <a:rPr lang="en-US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702857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743325" cy="496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908" y="5301208"/>
            <a:ext cx="66127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663300"/>
                </a:solidFill>
              </a:rPr>
              <a:t>Толстой Лев Николаевич </a:t>
            </a:r>
          </a:p>
          <a:p>
            <a:r>
              <a:rPr lang="ru-RU" altLang="ru-RU" sz="4000" b="1" dirty="0">
                <a:solidFill>
                  <a:srgbClr val="663300"/>
                </a:solidFill>
              </a:rPr>
              <a:t> </a:t>
            </a:r>
            <a:r>
              <a:rPr lang="ru-RU" altLang="ru-RU" sz="4000" b="1" dirty="0" smtClean="0">
                <a:solidFill>
                  <a:srgbClr val="663300"/>
                </a:solidFill>
              </a:rPr>
              <a:t>     (1828 – 1910) </a:t>
            </a:r>
            <a:endParaRPr lang="ru-RU" sz="4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932" y="500042"/>
            <a:ext cx="4827561" cy="366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9256" y="4071942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Ясная поляна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0193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usnya.net/uploads/posts/2013-04/1366332055_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634"/>
            <a:ext cx="7690454" cy="4806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085184"/>
            <a:ext cx="6131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«Под лежачий камень 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вода не потечёт</a:t>
            </a:r>
            <a:r>
              <a:rPr lang="ru-RU" sz="4400" dirty="0" smtClean="0"/>
              <a:t>»</a:t>
            </a:r>
            <a:r>
              <a:rPr lang="en-US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5421849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vetreiki.ru/media/kunena/attachments/10299/motivator-1259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4" t="3607" r="2981" b="19285"/>
          <a:stretch/>
        </p:blipFill>
        <p:spPr bwMode="auto">
          <a:xfrm>
            <a:off x="0" y="0"/>
            <a:ext cx="92957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565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.liveinternet.ru/images/attach/c/6/93/809/93809327_4809770_Schaste_v_d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3888432" cy="4065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960" y="4005064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latin typeface="Times New Roman"/>
                <a:cs typeface="Times New Roman"/>
              </a:rPr>
              <a:t>♦</a:t>
            </a:r>
            <a:r>
              <a:rPr lang="ru-RU" sz="4000" b="1" u="sng" dirty="0" smtClean="0"/>
              <a:t>Счастья </a:t>
            </a:r>
            <a:r>
              <a:rPr lang="ru-RU" sz="4000" b="1" u="sng" dirty="0"/>
              <a:t>ключи в своих руках </a:t>
            </a:r>
            <a:r>
              <a:rPr lang="ru-RU" sz="4000" b="1" u="sng" dirty="0" smtClean="0"/>
              <a:t>ищи.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u="sng" dirty="0">
                <a:latin typeface="Times New Roman"/>
                <a:cs typeface="Times New Roman"/>
              </a:rPr>
              <a:t>♦ </a:t>
            </a:r>
            <a:r>
              <a:rPr lang="ru-RU" sz="4000" b="1" u="sng" dirty="0" smtClean="0"/>
              <a:t>Счастье </a:t>
            </a:r>
            <a:r>
              <a:rPr lang="ru-RU" sz="4000" b="1" u="sng" dirty="0"/>
              <a:t>в нас, а не вокруг да </a:t>
            </a:r>
            <a:r>
              <a:rPr lang="ru-RU" sz="4000" b="1" u="sng" dirty="0" smtClean="0"/>
              <a:t>около.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63789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Использованная литература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r>
              <a:rPr lang="ru-RU" b="1" dirty="0"/>
              <a:t>1.Литературное чтение «В океане света». Учебник 4 класс.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Бунеев</a:t>
            </a:r>
            <a:r>
              <a:rPr lang="ru-RU" dirty="0"/>
              <a:t> Р.Н., </a:t>
            </a:r>
            <a:r>
              <a:rPr lang="ru-RU" dirty="0" err="1"/>
              <a:t>Бунеева</a:t>
            </a:r>
            <a:r>
              <a:rPr lang="ru-RU" dirty="0"/>
              <a:t> Е.В.</a:t>
            </a:r>
          </a:p>
          <a:p>
            <a:r>
              <a:rPr lang="ru-RU" b="1" dirty="0"/>
              <a:t>2.Тетрадь по литературному чтению. 4 класс.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Бунеев</a:t>
            </a:r>
            <a:r>
              <a:rPr lang="ru-RU" dirty="0"/>
              <a:t> Р.Н., </a:t>
            </a:r>
            <a:r>
              <a:rPr lang="ru-RU" dirty="0" err="1"/>
              <a:t>Бунеева</a:t>
            </a:r>
            <a:r>
              <a:rPr lang="ru-RU" dirty="0"/>
              <a:t> Е.В., </a:t>
            </a:r>
            <a:r>
              <a:rPr lang="ru-RU" dirty="0" err="1"/>
              <a:t>Чиндилова</a:t>
            </a:r>
            <a:r>
              <a:rPr lang="ru-RU" dirty="0"/>
              <a:t> О.В.</a:t>
            </a:r>
          </a:p>
          <a:p>
            <a:r>
              <a:rPr lang="ru-RU" dirty="0"/>
              <a:t>3. </a:t>
            </a:r>
            <a:r>
              <a:rPr lang="ru-RU" b="1" dirty="0"/>
              <a:t>Уроки литературного чтения в 4-м классе. Методические рекомендации для учителя.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Бунеева</a:t>
            </a:r>
            <a:r>
              <a:rPr lang="ru-RU" dirty="0"/>
              <a:t> Е.В., </a:t>
            </a:r>
            <a:r>
              <a:rPr lang="ru-RU" dirty="0" err="1"/>
              <a:t>Чиндилова</a:t>
            </a:r>
            <a:r>
              <a:rPr lang="ru-RU" dirty="0"/>
              <a:t> О.В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Ресурсы интернета (картинки для презентации).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197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</a:rPr>
              <a:t>Определите по ключевым словам жанр сегодняшнего произведения: </a:t>
            </a:r>
            <a:endParaRPr lang="ru-RU" sz="3600" b="1" i="1" dirty="0" smtClean="0">
              <a:solidFill>
                <a:srgbClr val="0070C0"/>
              </a:solidFill>
            </a:endParaRPr>
          </a:p>
          <a:p>
            <a:r>
              <a:rPr lang="ru-RU" sz="3600" dirty="0" smtClean="0"/>
              <a:t>волшебная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 smtClean="0"/>
              <a:t>бытовая,</a:t>
            </a:r>
          </a:p>
          <a:p>
            <a:r>
              <a:rPr lang="ru-RU" sz="3600" dirty="0" smtClean="0"/>
              <a:t>богатырская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 smtClean="0"/>
              <a:t>народная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/>
              <a:t>а</a:t>
            </a:r>
            <a:r>
              <a:rPr lang="ru-RU" sz="3600" dirty="0" smtClean="0"/>
              <a:t>вторская</a:t>
            </a:r>
          </a:p>
          <a:p>
            <a:endParaRPr lang="ru-RU" sz="3600" dirty="0"/>
          </a:p>
        </p:txBody>
      </p:sp>
      <p:pic>
        <p:nvPicPr>
          <p:cNvPr id="15362" name="Picture 2" descr="http://www.zastavki.com/pictures/640x480/2012/People_Children_Little_Girl_034201_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019" y="1759074"/>
            <a:ext cx="5253236" cy="3939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3672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816" y="1844824"/>
            <a:ext cx="7182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i="1" dirty="0" smtClean="0">
                <a:latin typeface="Times New Roman"/>
                <a:cs typeface="Times New Roman"/>
              </a:rPr>
              <a:t>♦</a:t>
            </a:r>
            <a:r>
              <a:rPr lang="ru-RU" altLang="ru-RU" sz="4000" i="1" dirty="0" smtClean="0"/>
              <a:t>Зачин</a:t>
            </a:r>
          </a:p>
          <a:p>
            <a:r>
              <a:rPr lang="ru-RU" altLang="ru-RU" sz="4000" i="1" dirty="0" smtClean="0">
                <a:latin typeface="Times New Roman"/>
                <a:cs typeface="Times New Roman"/>
              </a:rPr>
              <a:t>♦ </a:t>
            </a:r>
            <a:r>
              <a:rPr lang="ru-RU" altLang="ru-RU" sz="4000" i="1" dirty="0" smtClean="0"/>
              <a:t>Концовка</a:t>
            </a:r>
          </a:p>
          <a:p>
            <a:r>
              <a:rPr lang="ru-RU" altLang="ru-RU" sz="4000" i="1" dirty="0" smtClean="0">
                <a:latin typeface="Times New Roman"/>
                <a:cs typeface="Times New Roman"/>
              </a:rPr>
              <a:t>♦ </a:t>
            </a:r>
            <a:r>
              <a:rPr lang="ru-RU" altLang="ru-RU" sz="4000" i="1" dirty="0" smtClean="0"/>
              <a:t>Волшебство</a:t>
            </a:r>
          </a:p>
          <a:p>
            <a:r>
              <a:rPr lang="ru-RU" altLang="ru-RU" sz="4000" i="1" dirty="0" smtClean="0">
                <a:latin typeface="Times New Roman"/>
                <a:cs typeface="Times New Roman"/>
              </a:rPr>
              <a:t>♦ </a:t>
            </a:r>
            <a:r>
              <a:rPr lang="ru-RU" altLang="ru-RU" sz="4000" i="1" dirty="0" smtClean="0"/>
              <a:t>Трёхкратные повторы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663079"/>
            <a:ext cx="21981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400" b="1" dirty="0" smtClean="0">
                <a:solidFill>
                  <a:srgbClr val="0070C0"/>
                </a:solidFill>
              </a:rPr>
              <a:t>Сказка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49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3691" y="1235661"/>
            <a:ext cx="346223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rgbClr val="000000"/>
                </a:solidFill>
              </a:rPr>
              <a:t>Сказка</a:t>
            </a:r>
          </a:p>
          <a:p>
            <a:r>
              <a:rPr lang="ru-RU" altLang="ru-RU" sz="4000" dirty="0" smtClean="0">
                <a:solidFill>
                  <a:srgbClr val="000000"/>
                </a:solidFill>
              </a:rPr>
              <a:t>Басня</a:t>
            </a:r>
          </a:p>
          <a:p>
            <a:r>
              <a:rPr lang="ru-RU" altLang="ru-RU" sz="4000" dirty="0" smtClean="0">
                <a:solidFill>
                  <a:srgbClr val="000000"/>
                </a:solidFill>
              </a:rPr>
              <a:t>Пьеса</a:t>
            </a:r>
          </a:p>
          <a:p>
            <a:r>
              <a:rPr lang="ru-RU" altLang="ru-RU" sz="4000" dirty="0" smtClean="0">
                <a:solidFill>
                  <a:srgbClr val="000000"/>
                </a:solidFill>
              </a:rPr>
              <a:t>Стихотворение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9841" y="404664"/>
            <a:ext cx="57043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Жанры в литературе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35661"/>
            <a:ext cx="30780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dirty="0" smtClean="0">
                <a:solidFill>
                  <a:srgbClr val="000000"/>
                </a:solidFill>
              </a:rPr>
              <a:t>Рассказ</a:t>
            </a:r>
          </a:p>
          <a:p>
            <a:r>
              <a:rPr lang="ru-RU" altLang="ru-RU" sz="4400" dirty="0" smtClean="0">
                <a:solidFill>
                  <a:srgbClr val="000000"/>
                </a:solidFill>
              </a:rPr>
              <a:t>Повесть</a:t>
            </a:r>
          </a:p>
          <a:p>
            <a:r>
              <a:rPr lang="ru-RU" altLang="ru-RU" sz="4400" dirty="0" smtClean="0">
                <a:solidFill>
                  <a:srgbClr val="000000"/>
                </a:solidFill>
              </a:rPr>
              <a:t>Роман</a:t>
            </a:r>
          </a:p>
          <a:p>
            <a:r>
              <a:rPr lang="ru-RU" altLang="ru-RU" sz="4400" dirty="0" smtClean="0">
                <a:solidFill>
                  <a:srgbClr val="000000"/>
                </a:solidFill>
              </a:rPr>
              <a:t>Баллада</a:t>
            </a:r>
          </a:p>
          <a:p>
            <a:endParaRPr lang="ru-RU" altLang="ru-RU" sz="4400" dirty="0" smtClean="0">
              <a:solidFill>
                <a:srgbClr val="000000"/>
              </a:solidFill>
            </a:endParaRPr>
          </a:p>
        </p:txBody>
      </p:sp>
      <p:pic>
        <p:nvPicPr>
          <p:cNvPr id="16386" name="Picture 2" descr="http://img.beatrisa.ru/forums/monthly_11_2008/user27/post5896_im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26874"/>
            <a:ext cx="3888432" cy="31039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685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05177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</a:rPr>
              <a:t>Эпиграф к нашему уроку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b="1" i="1" dirty="0"/>
              <a:t>«Человек, который думает только о себе, не может быть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счастлив</a:t>
            </a:r>
            <a:r>
              <a:rPr lang="ru-RU" sz="3600" b="1" i="1" dirty="0" smtClean="0"/>
              <a:t>»</a:t>
            </a:r>
          </a:p>
          <a:p>
            <a:endParaRPr lang="ru-RU" sz="3600" dirty="0"/>
          </a:p>
          <a:p>
            <a:r>
              <a:rPr lang="ru-RU" sz="3600" b="1" i="1" dirty="0" smtClean="0"/>
              <a:t>               </a:t>
            </a:r>
            <a:r>
              <a:rPr lang="ru-RU" sz="3600" b="1" i="1" dirty="0" err="1" smtClean="0"/>
              <a:t>Луций</a:t>
            </a:r>
            <a:r>
              <a:rPr lang="ru-RU" sz="3600" b="1" i="1" dirty="0" smtClean="0"/>
              <a:t>  </a:t>
            </a:r>
            <a:r>
              <a:rPr lang="ru-RU" sz="3600" b="1" i="1" dirty="0"/>
              <a:t>Сенека (великий римский </a:t>
            </a:r>
            <a:r>
              <a:rPr lang="ru-RU" sz="3600" b="1" i="1" dirty="0" smtClean="0"/>
              <a:t>             философ</a:t>
            </a:r>
            <a:r>
              <a:rPr lang="ru-RU" sz="3600" b="1" i="1" dirty="0"/>
              <a:t>, драматург, оратор)</a:t>
            </a:r>
            <a:endParaRPr lang="ru-RU" sz="3600" dirty="0"/>
          </a:p>
        </p:txBody>
      </p:sp>
      <p:pic>
        <p:nvPicPr>
          <p:cNvPr id="9218" name="Picture 2" descr="http://cs306412.userapi.com/v306412487/3d3d/3gyIrxVwW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171" y="3933056"/>
            <a:ext cx="2604868" cy="30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975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/>
                <a:cs typeface="Times New Roman"/>
              </a:rPr>
              <a:t>♦</a:t>
            </a:r>
            <a:r>
              <a:rPr lang="ru-RU" sz="4000" b="1" i="1" dirty="0" smtClean="0"/>
              <a:t>А </a:t>
            </a:r>
            <a:r>
              <a:rPr lang="ru-RU" sz="4000" b="1" i="1" dirty="0"/>
              <a:t>что такое счастье для человека? </a:t>
            </a:r>
            <a:endParaRPr lang="ru-RU" sz="4000" dirty="0"/>
          </a:p>
          <a:p>
            <a:r>
              <a:rPr lang="ru-RU" sz="4000" b="1" i="1" dirty="0" smtClean="0">
                <a:latin typeface="Times New Roman"/>
                <a:cs typeface="Times New Roman"/>
              </a:rPr>
              <a:t>♦ </a:t>
            </a:r>
            <a:r>
              <a:rPr lang="ru-RU" sz="4000" b="1" i="1" dirty="0" smtClean="0"/>
              <a:t>Каким </a:t>
            </a:r>
            <a:r>
              <a:rPr lang="ru-RU" sz="4000" b="1" i="1" dirty="0"/>
              <a:t>его видит Лев Толстой, как его понимаете вы, современные читатели? </a:t>
            </a:r>
            <a:endParaRPr lang="ru-RU" sz="4000" dirty="0"/>
          </a:p>
          <a:p>
            <a:r>
              <a:rPr lang="ru-RU" sz="4000" b="1" i="1" dirty="0">
                <a:solidFill>
                  <a:srgbClr val="0070C0"/>
                </a:solidFill>
              </a:rPr>
              <a:t>Эту проблему мы попытаемся решить  на </a:t>
            </a:r>
            <a:r>
              <a:rPr lang="ru-RU" sz="4000" b="1" i="1" dirty="0" smtClean="0">
                <a:solidFill>
                  <a:srgbClr val="0070C0"/>
                </a:solidFill>
              </a:rPr>
              <a:t>уроке</a:t>
            </a:r>
            <a:r>
              <a:rPr lang="ru-RU" sz="4000" b="1" i="1" dirty="0">
                <a:solidFill>
                  <a:srgbClr val="0070C0"/>
                </a:solidFill>
              </a:rPr>
              <a:t>.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cs306412.userapi.com/v306412487/3d3d/3gyIrxVwW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171" y="4356340"/>
            <a:ext cx="2244293" cy="263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97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Пословицы</a:t>
            </a:r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b="1" i="1" dirty="0" smtClean="0">
                <a:latin typeface="Times New Roman"/>
                <a:cs typeface="Times New Roman"/>
              </a:rPr>
              <a:t>♦ </a:t>
            </a:r>
            <a:r>
              <a:rPr lang="ru-RU" sz="4000" b="1" dirty="0" smtClean="0"/>
              <a:t>Каждый </a:t>
            </a:r>
            <a:r>
              <a:rPr lang="ru-RU" sz="4000" b="1" dirty="0"/>
              <a:t>понимает счастье по-своему</a:t>
            </a:r>
            <a:r>
              <a:rPr lang="ru-RU" sz="4000" b="1" dirty="0" smtClean="0"/>
              <a:t>.</a:t>
            </a:r>
          </a:p>
          <a:p>
            <a:r>
              <a:rPr lang="ru-RU" sz="4000" b="1" dirty="0" smtClean="0"/>
              <a:t> </a:t>
            </a:r>
            <a:endParaRPr lang="ru-RU" sz="4000" dirty="0"/>
          </a:p>
          <a:p>
            <a:r>
              <a:rPr lang="ru-RU" sz="4000" b="1" i="1" dirty="0" smtClean="0">
                <a:latin typeface="Times New Roman"/>
                <a:cs typeface="Times New Roman"/>
              </a:rPr>
              <a:t>♦ </a:t>
            </a:r>
            <a:r>
              <a:rPr lang="ru-RU" sz="4000" b="1" dirty="0" smtClean="0"/>
              <a:t>Каждый </a:t>
            </a:r>
            <a:r>
              <a:rPr lang="ru-RU" sz="4000" b="1" dirty="0"/>
              <a:t>делает </a:t>
            </a:r>
            <a:endParaRPr lang="ru-RU" sz="4000" b="1" dirty="0" smtClean="0"/>
          </a:p>
          <a:p>
            <a:r>
              <a:rPr lang="ru-RU" sz="4000" b="1" dirty="0" smtClean="0"/>
              <a:t>свой </a:t>
            </a:r>
            <a:r>
              <a:rPr lang="ru-RU" sz="4000" b="1" dirty="0"/>
              <a:t>выбор и  </a:t>
            </a:r>
            <a:endParaRPr lang="ru-RU" sz="4000" b="1" dirty="0" smtClean="0"/>
          </a:p>
          <a:p>
            <a:r>
              <a:rPr lang="ru-RU" sz="4000" b="1" dirty="0" smtClean="0"/>
              <a:t>идет </a:t>
            </a:r>
            <a:r>
              <a:rPr lang="ru-RU" sz="4000" b="1" dirty="0"/>
              <a:t>к счастью </a:t>
            </a:r>
            <a:endParaRPr lang="ru-RU" sz="4000" b="1" dirty="0" smtClean="0"/>
          </a:p>
          <a:p>
            <a:r>
              <a:rPr lang="ru-RU" sz="4000" b="1" dirty="0" smtClean="0"/>
              <a:t>своим </a:t>
            </a:r>
            <a:r>
              <a:rPr lang="ru-RU" sz="4000" b="1" dirty="0"/>
              <a:t>путем</a:t>
            </a:r>
            <a:r>
              <a:rPr lang="ru-RU" sz="4000" b="1" i="1" dirty="0"/>
              <a:t>.</a:t>
            </a:r>
            <a:endParaRPr lang="ru-RU" sz="4000" dirty="0"/>
          </a:p>
        </p:txBody>
      </p:sp>
      <p:pic>
        <p:nvPicPr>
          <p:cNvPr id="8194" name="Picture 2" descr="http://img1.liveinternet.ru/images/attach/c/2/68/218/68218562_189c10e0a98b2c7451df7a6bbfee9b9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3211"/>
            <a:ext cx="4343400" cy="437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74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8.privet.ru/lr/0d1b4aec6c79e71f2039b9cc0c97ec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0687"/>
            <a:ext cx="9068844" cy="488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20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937</TotalTime>
  <Words>368</Words>
  <Application>Microsoft Office PowerPoint</Application>
  <PresentationFormat>Экран (4:3)</PresentationFormat>
  <Paragraphs>85</Paragraphs>
  <Slides>23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Воздушный поток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jukki</cp:lastModifiedBy>
  <cp:revision>44</cp:revision>
  <dcterms:created xsi:type="dcterms:W3CDTF">2014-01-13T11:53:34Z</dcterms:created>
  <dcterms:modified xsi:type="dcterms:W3CDTF">2014-05-28T07:20:59Z</dcterms:modified>
</cp:coreProperties>
</file>